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57" r:id="rId4"/>
    <p:sldId id="277" r:id="rId5"/>
    <p:sldId id="258" r:id="rId6"/>
    <p:sldId id="278" r:id="rId7"/>
    <p:sldId id="267" r:id="rId8"/>
    <p:sldId id="279" r:id="rId9"/>
    <p:sldId id="273" r:id="rId10"/>
    <p:sldId id="280" r:id="rId11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2" autoAdjust="0"/>
    <p:restoredTop sz="94689" autoAdjust="0"/>
  </p:normalViewPr>
  <p:slideViewPr>
    <p:cSldViewPr snapToGrid="0">
      <p:cViewPr varScale="1">
        <p:scale>
          <a:sx n="66" d="100"/>
          <a:sy n="66" d="100"/>
        </p:scale>
        <p:origin x="-590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06/relationships/legacyDocTextInfo" Target="legacyDocTextInfo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3C5D6-7783-437E-80B6-59998FEE14ED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8D068-1A18-4338-A716-65A3FC4474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2CE0D-3790-40D2-9AD6-05F2DD5D4A58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616AD-A9CE-43A8-9E30-8F18AE7CFE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F2F00-02FB-430F-AD55-4DD134D3CD7B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A5965-18C3-4D5E-9927-9FC63C1789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9D8AE-941E-4935-A1DB-080F24C9B9D9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39C97-7608-4905-AE0C-33B4D65442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474B7-2535-4859-9A29-B329C8E1A170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70872-A2BE-4E64-8A31-248BC569A9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B61F6-1E8F-4BA9-BD44-947CF90A723B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CCFA4-C94E-4DA3-AC5C-9C66265323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BC893-664E-476C-A8A1-AEBAA4DDD583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CD243-96CA-4BA5-ADA2-6FC0C47E9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91420-F99F-4230-A9A0-63A728B1793C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54F77-4654-4840-9D84-04CE59471B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AC987-CB15-46D9-9D25-48631D2197B4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39C01-C31A-4499-A00C-711F225EB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A6442-CDDD-47DB-815A-055CE0F2E2F0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C156E-F0FC-4771-BCDF-A500118AB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15108-2C9C-471F-A903-41C0E5B3D4E5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F36FA-077E-454F-9CF5-2802D9AE9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5B99F-BFD3-4370-A65D-DE9D4F55781A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A8B8B-6CA8-40D5-B301-3A6CC57C5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33F503-0682-4B13-9307-F653620261E6}" type="datetimeFigureOut">
              <a:rPr lang="ru-RU"/>
              <a:pPr>
                <a:defRPr/>
              </a:pPr>
              <a:t>02.09.2017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CD3D3C-692D-458C-A7EA-B021BF9724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latin typeface="Arial" charset="0"/>
              </a:rPr>
              <a:t>Методическая презентация</a:t>
            </a:r>
          </a:p>
        </p:txBody>
      </p:sp>
      <p:sp>
        <p:nvSpPr>
          <p:cNvPr id="14338" name="Rectangle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3600" b="1" smtClean="0">
                <a:latin typeface="Arial" charset="0"/>
              </a:rPr>
              <a:t>«Специфика работы над эстрадной песней»</a:t>
            </a:r>
            <a:r>
              <a:rPr lang="ru-RU" sz="3600" smtClean="0">
                <a:latin typeface="Arial" charset="0"/>
              </a:rPr>
              <a:t> </a:t>
            </a:r>
          </a:p>
          <a:p>
            <a:pPr algn="ctr">
              <a:buFont typeface="Arial" charset="0"/>
              <a:buNone/>
            </a:pPr>
            <a:r>
              <a:rPr lang="ru-RU" smtClean="0">
                <a:latin typeface="Arial" charset="0"/>
              </a:rPr>
              <a:t>из опыта работы преподавателей </a:t>
            </a:r>
          </a:p>
          <a:p>
            <a:pPr algn="ctr">
              <a:buFont typeface="Arial" charset="0"/>
              <a:buNone/>
            </a:pPr>
            <a:r>
              <a:rPr lang="ru-RU" smtClean="0">
                <a:latin typeface="Arial" charset="0"/>
              </a:rPr>
              <a:t>ДШИ «Дети синей птицы»</a:t>
            </a:r>
          </a:p>
          <a:p>
            <a:r>
              <a:rPr lang="ru-RU" b="1" smtClean="0">
                <a:latin typeface="Arial" charset="0"/>
              </a:rPr>
              <a:t>Инютина Ирина Михайловна-</a:t>
            </a:r>
            <a:r>
              <a:rPr lang="ru-RU" smtClean="0">
                <a:latin typeface="Arial" charset="0"/>
              </a:rPr>
              <a:t> </a:t>
            </a:r>
            <a:r>
              <a:rPr lang="ru-RU" sz="2400" smtClean="0">
                <a:latin typeface="Arial" charset="0"/>
              </a:rPr>
              <a:t>директор ДШИ, преподаватель.</a:t>
            </a:r>
          </a:p>
          <a:p>
            <a:r>
              <a:rPr lang="ru-RU" b="1" smtClean="0">
                <a:latin typeface="Arial" charset="0"/>
              </a:rPr>
              <a:t>Солуянова Ольга Вячеславовна</a:t>
            </a:r>
            <a:r>
              <a:rPr lang="ru-RU" smtClean="0">
                <a:latin typeface="Arial" charset="0"/>
              </a:rPr>
              <a:t> – </a:t>
            </a:r>
            <a:r>
              <a:rPr lang="ru-RU" sz="2400" smtClean="0">
                <a:latin typeface="Arial" charset="0"/>
              </a:rPr>
              <a:t>заместитель директора по УВР, преподаватель.</a:t>
            </a:r>
          </a:p>
          <a:p>
            <a:r>
              <a:rPr lang="ru-RU" b="1" smtClean="0">
                <a:latin typeface="Arial" charset="0"/>
              </a:rPr>
              <a:t>Бабий Елена Владимировна</a:t>
            </a:r>
            <a:r>
              <a:rPr lang="ru-RU" smtClean="0">
                <a:latin typeface="Arial" charset="0"/>
              </a:rPr>
              <a:t> – </a:t>
            </a:r>
            <a:r>
              <a:rPr lang="ru-RU" sz="2400" smtClean="0">
                <a:latin typeface="Arial" charset="0"/>
              </a:rPr>
              <a:t>член Городского экспертного совета, преподаватель.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_DSC55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038" y="101600"/>
            <a:ext cx="9915525" cy="663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1150" y="357188"/>
            <a:ext cx="6872288" cy="515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5"/>
          <p:cNvSpPr txBox="1">
            <a:spLocks noChangeArrowheads="1"/>
          </p:cNvSpPr>
          <p:nvPr/>
        </p:nvSpPr>
        <p:spPr bwMode="auto">
          <a:xfrm>
            <a:off x="1731963" y="5648325"/>
            <a:ext cx="93487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alibri" pitchFamily="34" charset="0"/>
              </a:rPr>
              <a:t>ГБУДО г. Москвы «ДШИ «Дети синей птицы»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339725" y="5141913"/>
            <a:ext cx="114633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800">
                <a:solidFill>
                  <a:srgbClr val="C00000"/>
                </a:solidFill>
              </a:rPr>
              <a:t>   </a:t>
            </a:r>
            <a:r>
              <a:rPr lang="ru-RU" sz="1800">
                <a:solidFill>
                  <a:srgbClr val="C00000"/>
                </a:solidFill>
                <a:latin typeface="Calibri" pitchFamily="34" charset="0"/>
              </a:rPr>
              <a:t>ДШИ «Дети синей птицы» открылось в сентябре 1996 года</a:t>
            </a:r>
            <a:r>
              <a:rPr lang="ru-RU" sz="1800">
                <a:solidFill>
                  <a:srgbClr val="C00000"/>
                </a:solidFill>
              </a:rPr>
              <a:t>.  </a:t>
            </a:r>
            <a:r>
              <a:rPr lang="ru-RU" sz="180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sz="1800">
                <a:solidFill>
                  <a:srgbClr val="C00000"/>
                </a:solidFill>
              </a:rPr>
              <a:t>На </a:t>
            </a:r>
            <a:r>
              <a:rPr lang="ru-RU" sz="1800">
                <a:solidFill>
                  <a:srgbClr val="C00000"/>
                </a:solidFill>
                <a:latin typeface="Calibri" pitchFamily="34" charset="0"/>
              </a:rPr>
              <a:t> базе школы было открыто 3 отделения: музыкально-театральное, хореографическое и художественное.</a:t>
            </a:r>
          </a:p>
        </p:txBody>
      </p:sp>
      <p:pic>
        <p:nvPicPr>
          <p:cNvPr id="16386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513" y="636588"/>
            <a:ext cx="5783262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10"/>
          <p:cNvSpPr txBox="1">
            <a:spLocks noChangeArrowheads="1"/>
          </p:cNvSpPr>
          <p:nvPr/>
        </p:nvSpPr>
        <p:spPr bwMode="auto">
          <a:xfrm>
            <a:off x="4068763" y="3411538"/>
            <a:ext cx="37226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6388" name="TextBox 11"/>
          <p:cNvSpPr txBox="1">
            <a:spLocks noChangeArrowheads="1"/>
          </p:cNvSpPr>
          <p:nvPr/>
        </p:nvSpPr>
        <p:spPr bwMode="auto">
          <a:xfrm>
            <a:off x="8080375" y="4159250"/>
            <a:ext cx="3722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6389" name="Rectangle 9"/>
          <p:cNvSpPr>
            <a:spLocks noChangeArrowheads="1"/>
          </p:cNvSpPr>
          <p:nvPr/>
        </p:nvSpPr>
        <p:spPr bwMode="auto">
          <a:xfrm>
            <a:off x="598488" y="4618038"/>
            <a:ext cx="10325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>
                <a:solidFill>
                  <a:srgbClr val="0070C0"/>
                </a:solidFill>
              </a:rPr>
              <a:t>Учащиеся музыкально-театрального отделения в спектакле «Волшебник изумрудного города»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4050" y="517525"/>
            <a:ext cx="5383213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5225" y="1335088"/>
            <a:ext cx="5383213" cy="359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Прямоугольник 7"/>
          <p:cNvSpPr>
            <a:spLocks noChangeArrowheads="1"/>
          </p:cNvSpPr>
          <p:nvPr/>
        </p:nvSpPr>
        <p:spPr bwMode="auto">
          <a:xfrm>
            <a:off x="654050" y="5411788"/>
            <a:ext cx="1097438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800">
                <a:solidFill>
                  <a:srgbClr val="C00000"/>
                </a:solidFill>
                <a:latin typeface="Calibri" pitchFamily="34" charset="0"/>
              </a:rPr>
              <a:t>В </a:t>
            </a:r>
            <a:r>
              <a:rPr lang="ru-RU" sz="1800">
                <a:solidFill>
                  <a:srgbClr val="C00000"/>
                </a:solidFill>
              </a:rPr>
              <a:t> </a:t>
            </a:r>
            <a:r>
              <a:rPr lang="ru-RU" sz="1800">
                <a:solidFill>
                  <a:srgbClr val="C00000"/>
                </a:solidFill>
                <a:latin typeface="Calibri" pitchFamily="34" charset="0"/>
              </a:rPr>
              <a:t> 2005 году в связи с многолетней дружбой и тесным сотрудничеством был заключен договор о сотрудничестве между Московским детским музыкальным театром имени Н.И.Сац и «Детской школой искусств  «Дети Синей птицы».</a:t>
            </a:r>
          </a:p>
        </p:txBody>
      </p:sp>
      <p:sp>
        <p:nvSpPr>
          <p:cNvPr id="17412" name="TextBox 8"/>
          <p:cNvSpPr txBox="1">
            <a:spLocks noChangeArrowheads="1"/>
          </p:cNvSpPr>
          <p:nvPr/>
        </p:nvSpPr>
        <p:spPr bwMode="auto">
          <a:xfrm>
            <a:off x="6245225" y="665163"/>
            <a:ext cx="3722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>
                <a:solidFill>
                  <a:srgbClr val="0070C0"/>
                </a:solidFill>
                <a:latin typeface="Calibri" pitchFamily="34" charset="0"/>
              </a:rPr>
              <a:t>Отрывки из </a:t>
            </a:r>
            <a:r>
              <a:rPr lang="ru-RU" sz="1800">
                <a:solidFill>
                  <a:srgbClr val="0070C0"/>
                </a:solidFill>
              </a:rPr>
              <a:t>музыкального </a:t>
            </a:r>
            <a:r>
              <a:rPr lang="ru-RU" sz="1800">
                <a:solidFill>
                  <a:srgbClr val="0070C0"/>
                </a:solidFill>
                <a:latin typeface="Calibri" pitchFamily="34" charset="0"/>
              </a:rPr>
              <a:t>спектакля «Питер Пен»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7063" y="1225550"/>
            <a:ext cx="5173662" cy="345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75" y="454025"/>
            <a:ext cx="51736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8"/>
          <p:cNvSpPr>
            <a:spLocks noChangeArrowheads="1"/>
          </p:cNvSpPr>
          <p:nvPr/>
        </p:nvSpPr>
        <p:spPr bwMode="auto">
          <a:xfrm>
            <a:off x="862013" y="5435600"/>
            <a:ext cx="10452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800">
                <a:solidFill>
                  <a:srgbClr val="C00000"/>
                </a:solidFill>
              </a:rPr>
              <a:t>  В учебный план музыкально- театрального отделения входил предмет </a:t>
            </a:r>
          </a:p>
          <a:p>
            <a:pPr algn="just"/>
            <a:r>
              <a:rPr lang="ru-RU" sz="1800">
                <a:solidFill>
                  <a:srgbClr val="C00000"/>
                </a:solidFill>
              </a:rPr>
              <a:t>«Эстрадно- джазовый вокал » .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3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latin typeface="Arial" charset="0"/>
              </a:rPr>
              <a:t> </a:t>
            </a:r>
          </a:p>
        </p:txBody>
      </p:sp>
      <p:graphicFrame>
        <p:nvGraphicFramePr>
          <p:cNvPr id="27655" name="Organization Chart 7"/>
          <p:cNvGraphicFramePr>
            <a:graphicFrameLocks/>
          </p:cNvGraphicFramePr>
          <p:nvPr>
            <p:ph type="dgm" idx="1"/>
          </p:nvPr>
        </p:nvGraphicFramePr>
        <p:xfrm>
          <a:off x="838200" y="992188"/>
          <a:ext cx="10515600" cy="4351337"/>
        </p:xfrm>
        <a:graphic>
          <a:graphicData uri="http://schemas.openxmlformats.org/drawingml/2006/compatibility">
            <com:legacyDrawing xmlns:com="http://schemas.openxmlformats.org/drawingml/2006/compatibility" spid="_x0000_s2765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smtClean="0">
                <a:latin typeface="Arial" charset="0"/>
              </a:rPr>
              <a:t>Песни – композиторов- песенников </a:t>
            </a:r>
            <a:br>
              <a:rPr lang="ru-RU" b="1" smtClean="0">
                <a:latin typeface="Arial" charset="0"/>
              </a:rPr>
            </a:br>
            <a:r>
              <a:rPr lang="ru-RU" b="1" smtClean="0">
                <a:latin typeface="Arial" charset="0"/>
              </a:rPr>
              <a:t>40-80 годов</a:t>
            </a:r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873125" y="1963738"/>
            <a:ext cx="10515600" cy="4351337"/>
          </a:xfrm>
        </p:spPr>
        <p:txBody>
          <a:bodyPr/>
          <a:lstStyle/>
          <a:p>
            <a:pPr eaLnBrk="1" hangingPunct="1"/>
            <a:r>
              <a:rPr lang="ru-RU" sz="4000" smtClean="0"/>
              <a:t>Патриотическая песня</a:t>
            </a:r>
          </a:p>
          <a:p>
            <a:pPr eaLnBrk="1" hangingPunct="1"/>
            <a:r>
              <a:rPr lang="ru-RU" sz="4000" smtClean="0"/>
              <a:t>Актерская песня</a:t>
            </a:r>
          </a:p>
          <a:p>
            <a:pPr eaLnBrk="1" hangingPunct="1"/>
            <a:r>
              <a:rPr lang="ru-RU" sz="4000" smtClean="0"/>
              <a:t>Лирическая песня</a:t>
            </a:r>
          </a:p>
          <a:p>
            <a:pPr eaLnBrk="1" hangingPunct="1"/>
            <a:r>
              <a:rPr lang="ru-RU" sz="4000" smtClean="0"/>
              <a:t>Зарубежная эстрадная песня</a:t>
            </a:r>
          </a:p>
          <a:p>
            <a:pPr eaLnBrk="1" hangingPunct="1"/>
            <a:endParaRPr lang="ru-RU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b="1" smtClean="0">
                <a:latin typeface="Arial" charset="0"/>
              </a:rPr>
              <a:t>Песни современных </a:t>
            </a:r>
            <a:br>
              <a:rPr lang="ru-RU" b="1" smtClean="0">
                <a:latin typeface="Arial" charset="0"/>
              </a:rPr>
            </a:br>
            <a:r>
              <a:rPr lang="ru-RU" b="1" smtClean="0">
                <a:latin typeface="Arial" charset="0"/>
              </a:rPr>
              <a:t>композиторов- песенников </a:t>
            </a:r>
            <a:br>
              <a:rPr lang="ru-RU" b="1" smtClean="0">
                <a:latin typeface="Arial" charset="0"/>
              </a:rPr>
            </a:br>
            <a:r>
              <a:rPr lang="ru-RU" sz="3600" smtClean="0">
                <a:latin typeface="Arial" charset="0"/>
              </a:rPr>
              <a:t> </a:t>
            </a:r>
          </a:p>
        </p:txBody>
      </p:sp>
      <p:sp>
        <p:nvSpPr>
          <p:cNvPr id="2969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4000" smtClean="0"/>
              <a:t>Александр Ермолов</a:t>
            </a:r>
            <a:endParaRPr lang="ru-RU" sz="40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4000" smtClean="0"/>
              <a:t>Андрей Варганов вокальная группа «Мишель» </a:t>
            </a:r>
            <a:r>
              <a:rPr lang="ru-RU" sz="4000" smtClean="0">
                <a:latin typeface="Arial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smtClean="0"/>
              <a:t>Евгения Зарицкая</a:t>
            </a:r>
            <a:endParaRPr lang="ru-RU" sz="40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3600" smtClean="0">
                <a:latin typeface="Arial" charset="0"/>
              </a:rPr>
              <a:t>Анна Петряшева</a:t>
            </a:r>
          </a:p>
          <a:p>
            <a:pPr eaLnBrk="1" hangingPunct="1">
              <a:lnSpc>
                <a:spcPct val="80000"/>
              </a:lnSpc>
            </a:pPr>
            <a:r>
              <a:rPr lang="ru-RU" sz="3600" smtClean="0"/>
              <a:t>Виктор Началов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smtClean="0"/>
              <a:t>Стилизованная народная песня</a:t>
            </a:r>
          </a:p>
          <a:p>
            <a:pPr eaLnBrk="1" hangingPunct="1">
              <a:lnSpc>
                <a:spcPct val="80000"/>
              </a:lnSpc>
            </a:pPr>
            <a:endParaRPr lang="ru-RU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>
          <a:xfrm>
            <a:off x="617538" y="273050"/>
            <a:ext cx="10515600" cy="1325563"/>
          </a:xfrm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</a:rPr>
              <a:t>Музыкальный театр</a:t>
            </a:r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Мюзикл А. Морсин «Снежная королева»</a:t>
            </a:r>
          </a:p>
          <a:p>
            <a:pPr eaLnBrk="1" hangingPunct="1"/>
            <a:r>
              <a:rPr lang="ru-RU" sz="3600" smtClean="0"/>
              <a:t>Музыкальный спектакль А.Морсин «Волшебник Изумрудного города»</a:t>
            </a:r>
          </a:p>
          <a:p>
            <a:pPr eaLnBrk="1" hangingPunct="1"/>
            <a:r>
              <a:rPr lang="ru-RU" sz="3600" smtClean="0"/>
              <a:t>Музыкальный спектакль «Питер Пэн, Вэнди и остров Небывалый»</a:t>
            </a:r>
          </a:p>
          <a:p>
            <a:pPr eaLnBrk="1" hangingPunct="1"/>
            <a:r>
              <a:rPr lang="ru-RU" sz="3600" smtClean="0"/>
              <a:t>Музыкальный спектакль « Маугли»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193</Words>
  <Application>Microsoft Office PowerPoint</Application>
  <PresentationFormat>Произвольный</PresentationFormat>
  <Paragraphs>45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 Light</vt:lpstr>
      <vt:lpstr>Calibri</vt:lpstr>
      <vt:lpstr>Times New Roman</vt:lpstr>
      <vt:lpstr>Тема Office</vt:lpstr>
      <vt:lpstr>Методическая презентация</vt:lpstr>
      <vt:lpstr>Слайд 2</vt:lpstr>
      <vt:lpstr>Слайд 3</vt:lpstr>
      <vt:lpstr>Слайд 4</vt:lpstr>
      <vt:lpstr>Слайд 5</vt:lpstr>
      <vt:lpstr> </vt:lpstr>
      <vt:lpstr>Песни – композиторов- песенников  40-80 годов</vt:lpstr>
      <vt:lpstr>Песни современных  композиторов- песенников   </vt:lpstr>
      <vt:lpstr>Музыкальный театр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034</cp:lastModifiedBy>
  <cp:revision>17</cp:revision>
  <dcterms:created xsi:type="dcterms:W3CDTF">2016-03-23T14:10:07Z</dcterms:created>
  <dcterms:modified xsi:type="dcterms:W3CDTF">2017-09-02T08:27:16Z</dcterms:modified>
</cp:coreProperties>
</file>