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6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41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33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301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826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13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699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181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1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844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70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89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F0E9C-D3D6-495D-98E1-1CB9FBCA5BD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22F78-9F2D-4F33-A7D4-330929D4B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69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4168" y="5157192"/>
            <a:ext cx="1472208" cy="1129680"/>
          </a:xfrm>
        </p:spPr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16216" y="5949280"/>
            <a:ext cx="2627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Архипова София 13 лет</a:t>
            </a:r>
          </a:p>
          <a:p>
            <a:r>
              <a:rPr lang="ru-RU" b="1" dirty="0"/>
              <a:t>«Рождественский венок»</a:t>
            </a:r>
          </a:p>
        </p:txBody>
      </p:sp>
    </p:spTree>
    <p:extLst>
      <p:ext uri="{BB962C8B-B14F-4D97-AF65-F5344CB8AC3E}">
        <p14:creationId xmlns:p14="http://schemas.microsoft.com/office/powerpoint/2010/main" val="173395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80112" y="5877272"/>
            <a:ext cx="3563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Кулакова Ангелина 13 лет</a:t>
            </a:r>
          </a:p>
          <a:p>
            <a:r>
              <a:rPr lang="ru-RU" b="1" dirty="0"/>
              <a:t>«Новогодняя открытка»</a:t>
            </a:r>
          </a:p>
        </p:txBody>
      </p:sp>
    </p:spTree>
    <p:extLst>
      <p:ext uri="{BB962C8B-B14F-4D97-AF65-F5344CB8AC3E}">
        <p14:creationId xmlns:p14="http://schemas.microsoft.com/office/powerpoint/2010/main" val="168556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87" y="0"/>
            <a:ext cx="4835426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48064" y="6021288"/>
            <a:ext cx="3779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Стажинская</a:t>
            </a:r>
            <a:r>
              <a:rPr lang="ru-RU" b="1" dirty="0"/>
              <a:t> Виктория 12 лет</a:t>
            </a:r>
          </a:p>
          <a:p>
            <a:r>
              <a:rPr lang="ru-RU" b="1" dirty="0"/>
              <a:t>«Новогодняя открытка»</a:t>
            </a:r>
          </a:p>
        </p:txBody>
      </p:sp>
    </p:spTree>
    <p:extLst>
      <p:ext uri="{BB962C8B-B14F-4D97-AF65-F5344CB8AC3E}">
        <p14:creationId xmlns:p14="http://schemas.microsoft.com/office/powerpoint/2010/main" val="124946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2" y="0"/>
            <a:ext cx="47617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96136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Стажинская</a:t>
            </a:r>
            <a:r>
              <a:rPr lang="ru-RU" b="1" dirty="0"/>
              <a:t> Виктория 12 лет</a:t>
            </a:r>
          </a:p>
          <a:p>
            <a:r>
              <a:rPr lang="ru-RU" b="1" dirty="0"/>
              <a:t>«Леденец»</a:t>
            </a:r>
          </a:p>
        </p:txBody>
      </p:sp>
    </p:spTree>
    <p:extLst>
      <p:ext uri="{BB962C8B-B14F-4D97-AF65-F5344CB8AC3E}">
        <p14:creationId xmlns:p14="http://schemas.microsoft.com/office/powerpoint/2010/main" val="58441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20072" y="5877272"/>
            <a:ext cx="3897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Стажинская</a:t>
            </a:r>
            <a:r>
              <a:rPr lang="ru-RU" b="1" dirty="0"/>
              <a:t> Виктория 12 лет</a:t>
            </a:r>
          </a:p>
          <a:p>
            <a:r>
              <a:rPr lang="ru-RU" b="1" dirty="0"/>
              <a:t>«В ожидании чуда»</a:t>
            </a:r>
          </a:p>
        </p:txBody>
      </p:sp>
    </p:spTree>
    <p:extLst>
      <p:ext uri="{BB962C8B-B14F-4D97-AF65-F5344CB8AC3E}">
        <p14:creationId xmlns:p14="http://schemas.microsoft.com/office/powerpoint/2010/main" val="321977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4047" y="6093296"/>
            <a:ext cx="3656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Стажинская</a:t>
            </a:r>
            <a:r>
              <a:rPr lang="ru-RU" b="1" dirty="0"/>
              <a:t> Виктория 12 лет</a:t>
            </a:r>
          </a:p>
          <a:p>
            <a:r>
              <a:rPr lang="ru-RU" b="1" dirty="0"/>
              <a:t>«Новогодний домик»</a:t>
            </a:r>
          </a:p>
        </p:txBody>
      </p:sp>
    </p:spTree>
    <p:extLst>
      <p:ext uri="{BB962C8B-B14F-4D97-AF65-F5344CB8AC3E}">
        <p14:creationId xmlns:p14="http://schemas.microsoft.com/office/powerpoint/2010/main" val="383000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40151" y="6093296"/>
            <a:ext cx="4086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Виноградова Мария 12 лет </a:t>
            </a:r>
          </a:p>
          <a:p>
            <a:r>
              <a:rPr lang="ru-RU" b="1" dirty="0"/>
              <a:t>«Новогодняя открытка»</a:t>
            </a:r>
          </a:p>
        </p:txBody>
      </p:sp>
    </p:spTree>
    <p:extLst>
      <p:ext uri="{BB962C8B-B14F-4D97-AF65-F5344CB8AC3E}">
        <p14:creationId xmlns:p14="http://schemas.microsoft.com/office/powerpoint/2010/main" val="28892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590" y="0"/>
            <a:ext cx="48488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6211669"/>
            <a:ext cx="3779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Журавлева Анастасия 13 лет</a:t>
            </a:r>
          </a:p>
          <a:p>
            <a:r>
              <a:rPr lang="ru-RU" b="1" dirty="0"/>
              <a:t>«Новогодняя открытка»</a:t>
            </a:r>
          </a:p>
        </p:txBody>
      </p:sp>
    </p:spTree>
    <p:extLst>
      <p:ext uri="{BB962C8B-B14F-4D97-AF65-F5344CB8AC3E}">
        <p14:creationId xmlns:p14="http://schemas.microsoft.com/office/powerpoint/2010/main" val="46140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333" y="0"/>
            <a:ext cx="4815334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36096" y="60932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Журавлева Анастасия 13 лет</a:t>
            </a:r>
          </a:p>
          <a:p>
            <a:r>
              <a:rPr lang="ru-RU" b="1" dirty="0"/>
              <a:t>«Новогодний натюрморт»</a:t>
            </a:r>
          </a:p>
        </p:txBody>
      </p:sp>
    </p:spTree>
    <p:extLst>
      <p:ext uri="{BB962C8B-B14F-4D97-AF65-F5344CB8AC3E}">
        <p14:creationId xmlns:p14="http://schemas.microsoft.com/office/powerpoint/2010/main" val="385571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008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88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64" y="0"/>
            <a:ext cx="4248472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436095" y="6093296"/>
            <a:ext cx="35101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Архипова София 13 лет</a:t>
            </a:r>
          </a:p>
          <a:p>
            <a:r>
              <a:rPr lang="ru-RU" b="1" dirty="0"/>
              <a:t>«Символ нового года»</a:t>
            </a:r>
          </a:p>
        </p:txBody>
      </p:sp>
    </p:spTree>
    <p:extLst>
      <p:ext uri="{BB962C8B-B14F-4D97-AF65-F5344CB8AC3E}">
        <p14:creationId xmlns:p14="http://schemas.microsoft.com/office/powerpoint/2010/main" val="30875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552" y="0"/>
            <a:ext cx="51568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65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80112" y="6021288"/>
            <a:ext cx="38496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Буланова Полина  12 лет </a:t>
            </a:r>
          </a:p>
          <a:p>
            <a:r>
              <a:rPr lang="ru-RU" b="1" dirty="0"/>
              <a:t>«Рождественское чудо»</a:t>
            </a:r>
          </a:p>
        </p:txBody>
      </p:sp>
    </p:spTree>
    <p:extLst>
      <p:ext uri="{BB962C8B-B14F-4D97-AF65-F5344CB8AC3E}">
        <p14:creationId xmlns:p14="http://schemas.microsoft.com/office/powerpoint/2010/main" val="3762436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39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163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681" y="0"/>
            <a:ext cx="48086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24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781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8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65" y="0"/>
            <a:ext cx="4728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81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73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345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40" y="0"/>
            <a:ext cx="5293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602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387" y="0"/>
            <a:ext cx="508322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36095" y="6093294"/>
            <a:ext cx="37636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Архипова София 13 лет</a:t>
            </a:r>
          </a:p>
          <a:p>
            <a:r>
              <a:rPr lang="ru-RU" b="1" dirty="0"/>
              <a:t>«Новогодние миниатюры»</a:t>
            </a:r>
          </a:p>
        </p:txBody>
      </p:sp>
    </p:spTree>
    <p:extLst>
      <p:ext uri="{BB962C8B-B14F-4D97-AF65-F5344CB8AC3E}">
        <p14:creationId xmlns:p14="http://schemas.microsoft.com/office/powerpoint/2010/main" val="108357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333" y="0"/>
            <a:ext cx="4961334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36096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Доденко</a:t>
            </a:r>
            <a:r>
              <a:rPr lang="ru-RU" b="1" dirty="0"/>
              <a:t> Лилия  10 лет </a:t>
            </a:r>
          </a:p>
          <a:p>
            <a:r>
              <a:rPr lang="ru-RU" b="1" dirty="0"/>
              <a:t>«Новогодняя открытка»</a:t>
            </a:r>
          </a:p>
        </p:txBody>
      </p:sp>
    </p:spTree>
    <p:extLst>
      <p:ext uri="{BB962C8B-B14F-4D97-AF65-F5344CB8AC3E}">
        <p14:creationId xmlns:p14="http://schemas.microsoft.com/office/powerpoint/2010/main" val="1379621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057" y="0"/>
            <a:ext cx="493588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Шклярская</a:t>
            </a:r>
            <a:r>
              <a:rPr lang="ru-RU" b="1" dirty="0"/>
              <a:t> Анна  9 лет</a:t>
            </a:r>
          </a:p>
          <a:p>
            <a:r>
              <a:rPr lang="ru-RU" b="1" dirty="0"/>
              <a:t>«Новогодняя открытка»</a:t>
            </a:r>
          </a:p>
        </p:txBody>
      </p:sp>
    </p:spTree>
    <p:extLst>
      <p:ext uri="{BB962C8B-B14F-4D97-AF65-F5344CB8AC3E}">
        <p14:creationId xmlns:p14="http://schemas.microsoft.com/office/powerpoint/2010/main" val="36941198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336" y="0"/>
            <a:ext cx="474166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02843" y="5934670"/>
            <a:ext cx="4014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ru-RU" b="1" dirty="0" err="1"/>
              <a:t>Свечкарева</a:t>
            </a:r>
            <a:r>
              <a:rPr lang="ru-RU" b="1" dirty="0"/>
              <a:t> Лена  10 лет </a:t>
            </a:r>
          </a:p>
          <a:p>
            <a:r>
              <a:rPr lang="ru-RU" b="1" dirty="0"/>
              <a:t>« Снегурочка»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77943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" y="0"/>
            <a:ext cx="8086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8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80112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Архипова София 13 лет</a:t>
            </a:r>
          </a:p>
          <a:p>
            <a:r>
              <a:rPr lang="ru-RU" b="1" dirty="0"/>
              <a:t>«Елочные игрушки»</a:t>
            </a:r>
          </a:p>
        </p:txBody>
      </p:sp>
    </p:spTree>
    <p:extLst>
      <p:ext uri="{BB962C8B-B14F-4D97-AF65-F5344CB8AC3E}">
        <p14:creationId xmlns:p14="http://schemas.microsoft.com/office/powerpoint/2010/main" val="98834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0"/>
            <a:ext cx="385762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68144" y="5949280"/>
            <a:ext cx="3150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Архипова София 13 лет</a:t>
            </a:r>
          </a:p>
          <a:p>
            <a:r>
              <a:rPr lang="ru-RU" b="1" dirty="0"/>
              <a:t>«Новогодняя открытка»</a:t>
            </a:r>
          </a:p>
        </p:txBody>
      </p:sp>
    </p:spTree>
    <p:extLst>
      <p:ext uri="{BB962C8B-B14F-4D97-AF65-F5344CB8AC3E}">
        <p14:creationId xmlns:p14="http://schemas.microsoft.com/office/powerpoint/2010/main" val="384822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3" y="0"/>
            <a:ext cx="6768752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04248" y="6021287"/>
            <a:ext cx="20849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Архипова София 13 лет</a:t>
            </a:r>
          </a:p>
        </p:txBody>
      </p:sp>
    </p:spTree>
    <p:extLst>
      <p:ext uri="{BB962C8B-B14F-4D97-AF65-F5344CB8AC3E}">
        <p14:creationId xmlns:p14="http://schemas.microsoft.com/office/powerpoint/2010/main" val="219383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88682" y="6021288"/>
            <a:ext cx="3510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Швец Анна 12 лет </a:t>
            </a:r>
          </a:p>
          <a:p>
            <a:r>
              <a:rPr lang="ru-RU" b="1" dirty="0"/>
              <a:t>«Рождественский венок»</a:t>
            </a:r>
          </a:p>
        </p:txBody>
      </p:sp>
    </p:spTree>
    <p:extLst>
      <p:ext uri="{BB962C8B-B14F-4D97-AF65-F5344CB8AC3E}">
        <p14:creationId xmlns:p14="http://schemas.microsoft.com/office/powerpoint/2010/main" val="2636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3" b="7070"/>
          <a:stretch/>
        </p:blipFill>
        <p:spPr>
          <a:xfrm>
            <a:off x="2267744" y="0"/>
            <a:ext cx="4392488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652120" y="5916948"/>
            <a:ext cx="4139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Швец Анна 12 лет </a:t>
            </a:r>
          </a:p>
          <a:p>
            <a:r>
              <a:rPr lang="ru-RU" b="1" dirty="0"/>
              <a:t>«Пряничный домик»</a:t>
            </a:r>
          </a:p>
        </p:txBody>
      </p:sp>
    </p:spTree>
    <p:extLst>
      <p:ext uri="{BB962C8B-B14F-4D97-AF65-F5344CB8AC3E}">
        <p14:creationId xmlns:p14="http://schemas.microsoft.com/office/powerpoint/2010/main" val="46480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2" t="10910"/>
          <a:stretch/>
        </p:blipFill>
        <p:spPr>
          <a:xfrm>
            <a:off x="2339752" y="0"/>
            <a:ext cx="4803997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92080" y="6021288"/>
            <a:ext cx="3654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Швец Анна 12 лет</a:t>
            </a:r>
          </a:p>
          <a:p>
            <a:r>
              <a:rPr lang="ru-RU" b="1" dirty="0"/>
              <a:t>«Новогодняя открытка»</a:t>
            </a:r>
          </a:p>
        </p:txBody>
      </p:sp>
    </p:spTree>
    <p:extLst>
      <p:ext uri="{BB962C8B-B14F-4D97-AF65-F5344CB8AC3E}">
        <p14:creationId xmlns:p14="http://schemas.microsoft.com/office/powerpoint/2010/main" val="35842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167</Words>
  <Application>Microsoft Office PowerPoint</Application>
  <PresentationFormat>Экран (4:3)</PresentationFormat>
  <Paragraphs>42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987</cp:lastModifiedBy>
  <cp:revision>14</cp:revision>
  <dcterms:created xsi:type="dcterms:W3CDTF">2020-12-16T15:27:31Z</dcterms:created>
  <dcterms:modified xsi:type="dcterms:W3CDTF">2020-12-22T17:16:36Z</dcterms:modified>
</cp:coreProperties>
</file>